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Diagrama de afinidad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895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206" y="457200"/>
            <a:ext cx="5010943" cy="685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Mal servicio de limpieza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83961" y="1657350"/>
            <a:ext cx="2116138" cy="952500"/>
          </a:xfrm>
        </p:spPr>
        <p:txBody>
          <a:bodyPr/>
          <a:lstStyle/>
          <a:p>
            <a:r>
              <a:rPr lang="es-MX" dirty="0" smtClean="0"/>
              <a:t>Mantenimiento y uso de materiales 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281199" y="1657350"/>
            <a:ext cx="2538702" cy="952500"/>
          </a:xfrm>
        </p:spPr>
        <p:txBody>
          <a:bodyPr/>
          <a:lstStyle/>
          <a:p>
            <a:r>
              <a:rPr lang="es-MX" dirty="0" smtClean="0"/>
              <a:t>Mejoras relacionadas con el personal </a:t>
            </a:r>
            <a:endParaRPr lang="es-MX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001001" y="1790700"/>
            <a:ext cx="3294060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Orientación a los usuarios </a:t>
            </a:r>
          </a:p>
          <a:p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403024" y="3967162"/>
            <a:ext cx="1439953" cy="9893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Clasificación adecuada de la basura </a:t>
            </a:r>
            <a:endParaRPr lang="es-MX" sz="1400" dirty="0"/>
          </a:p>
        </p:txBody>
      </p:sp>
      <p:sp>
        <p:nvSpPr>
          <p:cNvPr id="7" name="Rectángulo 6"/>
          <p:cNvSpPr/>
          <p:nvPr/>
        </p:nvSpPr>
        <p:spPr>
          <a:xfrm>
            <a:off x="394150" y="2822864"/>
            <a:ext cx="1448828" cy="1044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Mantener en buen estado sus materiales e trabajo</a:t>
            </a:r>
            <a:endParaRPr lang="es-MX" sz="1400" dirty="0"/>
          </a:p>
        </p:txBody>
      </p:sp>
      <p:sp>
        <p:nvSpPr>
          <p:cNvPr id="9" name="Rectángulo 8"/>
          <p:cNvSpPr/>
          <p:nvPr/>
        </p:nvSpPr>
        <p:spPr>
          <a:xfrm>
            <a:off x="960185" y="5222730"/>
            <a:ext cx="158483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Administrar los materiales de limpieza</a:t>
            </a:r>
            <a:endParaRPr lang="es-MX" sz="1400" dirty="0"/>
          </a:p>
        </p:txBody>
      </p:sp>
      <p:sp>
        <p:nvSpPr>
          <p:cNvPr id="10" name="Rectángulo 9"/>
          <p:cNvSpPr/>
          <p:nvPr/>
        </p:nvSpPr>
        <p:spPr>
          <a:xfrm>
            <a:off x="2042031" y="2822864"/>
            <a:ext cx="1273154" cy="1044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Supervisión de agua </a:t>
            </a:r>
            <a:endParaRPr lang="es-MX" sz="1400" dirty="0"/>
          </a:p>
        </p:txBody>
      </p:sp>
      <p:sp>
        <p:nvSpPr>
          <p:cNvPr id="11" name="Rectángulo 10"/>
          <p:cNvSpPr/>
          <p:nvPr/>
        </p:nvSpPr>
        <p:spPr>
          <a:xfrm>
            <a:off x="2042030" y="3967162"/>
            <a:ext cx="1273154" cy="9893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Recursos adecuados y suficientes </a:t>
            </a:r>
            <a:endParaRPr lang="es-MX" sz="1400" dirty="0"/>
          </a:p>
        </p:txBody>
      </p:sp>
      <p:sp>
        <p:nvSpPr>
          <p:cNvPr id="12" name="Rectángulo 11"/>
          <p:cNvSpPr/>
          <p:nvPr/>
        </p:nvSpPr>
        <p:spPr>
          <a:xfrm>
            <a:off x="3855768" y="2822864"/>
            <a:ext cx="1269351" cy="1104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Juntas de personal</a:t>
            </a:r>
            <a:endParaRPr lang="es-MX" sz="1400" dirty="0"/>
          </a:p>
        </p:txBody>
      </p:sp>
      <p:sp>
        <p:nvSpPr>
          <p:cNvPr id="13" name="Rectángulo 12"/>
          <p:cNvSpPr/>
          <p:nvPr/>
        </p:nvSpPr>
        <p:spPr>
          <a:xfrm>
            <a:off x="5467164" y="2822864"/>
            <a:ext cx="1453179" cy="1094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Motivación para hacer su trabajo</a:t>
            </a:r>
            <a:endParaRPr lang="es-MX" sz="1400" dirty="0"/>
          </a:p>
        </p:txBody>
      </p:sp>
      <p:sp>
        <p:nvSpPr>
          <p:cNvPr id="14" name="Rectángulo 13"/>
          <p:cNvSpPr/>
          <p:nvPr/>
        </p:nvSpPr>
        <p:spPr>
          <a:xfrm>
            <a:off x="3855768" y="4095750"/>
            <a:ext cx="1269350" cy="723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Mejores salarios </a:t>
            </a:r>
            <a:endParaRPr lang="es-MX" sz="1400" dirty="0"/>
          </a:p>
        </p:txBody>
      </p:sp>
      <p:sp>
        <p:nvSpPr>
          <p:cNvPr id="15" name="Rectángulo 14"/>
          <p:cNvSpPr/>
          <p:nvPr/>
        </p:nvSpPr>
        <p:spPr>
          <a:xfrm>
            <a:off x="5467164" y="4087090"/>
            <a:ext cx="1453180" cy="732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Limpieza continua en </a:t>
            </a:r>
            <a:r>
              <a:rPr lang="es-MX" sz="1400" dirty="0"/>
              <a:t>l</a:t>
            </a:r>
            <a:r>
              <a:rPr lang="es-MX" sz="1400" dirty="0" smtClean="0"/>
              <a:t>os baños</a:t>
            </a:r>
            <a:endParaRPr lang="es-MX" sz="1400" dirty="0"/>
          </a:p>
        </p:txBody>
      </p:sp>
      <p:sp>
        <p:nvSpPr>
          <p:cNvPr id="16" name="Rectángulo 15"/>
          <p:cNvSpPr/>
          <p:nvPr/>
        </p:nvSpPr>
        <p:spPr>
          <a:xfrm>
            <a:off x="3855767" y="5070330"/>
            <a:ext cx="1269351" cy="723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Contrato de mas personal</a:t>
            </a:r>
            <a:endParaRPr lang="es-MX" sz="1400" dirty="0"/>
          </a:p>
        </p:txBody>
      </p:sp>
      <p:sp>
        <p:nvSpPr>
          <p:cNvPr id="17" name="Rectángulo 16"/>
          <p:cNvSpPr/>
          <p:nvPr/>
        </p:nvSpPr>
        <p:spPr>
          <a:xfrm>
            <a:off x="5463668" y="5070330"/>
            <a:ext cx="1456676" cy="723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Distribución del personal</a:t>
            </a:r>
            <a:endParaRPr lang="es-MX" sz="1400" dirty="0"/>
          </a:p>
        </p:txBody>
      </p:sp>
      <p:sp>
        <p:nvSpPr>
          <p:cNvPr id="18" name="Rectángulo 17"/>
          <p:cNvSpPr/>
          <p:nvPr/>
        </p:nvSpPr>
        <p:spPr>
          <a:xfrm>
            <a:off x="8137652" y="2755106"/>
            <a:ext cx="1600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Concientización ambiental en el cuidado del agua </a:t>
            </a:r>
            <a:endParaRPr lang="es-MX" sz="1400" dirty="0"/>
          </a:p>
        </p:txBody>
      </p:sp>
      <p:sp>
        <p:nvSpPr>
          <p:cNvPr id="19" name="Rectángulo 18"/>
          <p:cNvSpPr/>
          <p:nvPr/>
        </p:nvSpPr>
        <p:spPr>
          <a:xfrm>
            <a:off x="8163791" y="4062412"/>
            <a:ext cx="1600200" cy="100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Hábitos adecuados en el uso de instalaciones</a:t>
            </a:r>
            <a:endParaRPr lang="es-MX" sz="1400" dirty="0"/>
          </a:p>
        </p:txBody>
      </p:sp>
      <p:sp>
        <p:nvSpPr>
          <p:cNvPr id="20" name="Rectángulo 19"/>
          <p:cNvSpPr/>
          <p:nvPr/>
        </p:nvSpPr>
        <p:spPr>
          <a:xfrm>
            <a:off x="8163791" y="5400457"/>
            <a:ext cx="1600200" cy="933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Respeto a los letreros</a:t>
            </a:r>
            <a:endParaRPr lang="es-MX" sz="1400" dirty="0"/>
          </a:p>
        </p:txBody>
      </p:sp>
      <p:sp>
        <p:nvSpPr>
          <p:cNvPr id="21" name="Rectángulo 20"/>
          <p:cNvSpPr/>
          <p:nvPr/>
        </p:nvSpPr>
        <p:spPr>
          <a:xfrm>
            <a:off x="10214264" y="2736056"/>
            <a:ext cx="1343890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Clasificación de la basura </a:t>
            </a:r>
            <a:endParaRPr lang="es-MX" sz="1400" dirty="0"/>
          </a:p>
        </p:txBody>
      </p:sp>
      <p:sp>
        <p:nvSpPr>
          <p:cNvPr id="22" name="Rectángulo 21"/>
          <p:cNvSpPr/>
          <p:nvPr/>
        </p:nvSpPr>
        <p:spPr>
          <a:xfrm>
            <a:off x="10409959" y="4146839"/>
            <a:ext cx="1352550" cy="1619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Dar un adecuado uso al mobiliario</a:t>
            </a:r>
            <a:endParaRPr lang="es-MX" sz="1400" dirty="0"/>
          </a:p>
        </p:txBody>
      </p:sp>
      <p:sp>
        <p:nvSpPr>
          <p:cNvPr id="24" name="Rectángulo 23"/>
          <p:cNvSpPr/>
          <p:nvPr/>
        </p:nvSpPr>
        <p:spPr>
          <a:xfrm>
            <a:off x="3855767" y="6050105"/>
            <a:ext cx="1269350" cy="592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S</a:t>
            </a:r>
            <a:r>
              <a:rPr lang="es-MX" sz="1400" dirty="0" smtClean="0"/>
              <a:t>upervisión</a:t>
            </a:r>
            <a:endParaRPr lang="es-MX" sz="1400" dirty="0"/>
          </a:p>
        </p:txBody>
      </p:sp>
      <p:sp>
        <p:nvSpPr>
          <p:cNvPr id="25" name="Rectángulo 24"/>
          <p:cNvSpPr/>
          <p:nvPr/>
        </p:nvSpPr>
        <p:spPr>
          <a:xfrm>
            <a:off x="5467163" y="6026727"/>
            <a:ext cx="1453181" cy="615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Capacitación el personal </a:t>
            </a:r>
            <a:endParaRPr lang="es-MX" sz="1400" dirty="0"/>
          </a:p>
        </p:txBody>
      </p:sp>
      <p:cxnSp>
        <p:nvCxnSpPr>
          <p:cNvPr id="27" name="Conector angular 26"/>
          <p:cNvCxnSpPr>
            <a:stCxn id="2" idx="1"/>
          </p:cNvCxnSpPr>
          <p:nvPr/>
        </p:nvCxnSpPr>
        <p:spPr>
          <a:xfrm rot="10800000" flipH="1" flipV="1">
            <a:off x="1142206" y="800100"/>
            <a:ext cx="499558" cy="757238"/>
          </a:xfrm>
          <a:prstGeom prst="bentConnector4">
            <a:avLst>
              <a:gd name="adj1" fmla="val -45760"/>
              <a:gd name="adj2" fmla="val 72641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2" idx="3"/>
          </p:cNvCxnSpPr>
          <p:nvPr/>
        </p:nvCxnSpPr>
        <p:spPr>
          <a:xfrm flipH="1">
            <a:off x="5839691" y="800100"/>
            <a:ext cx="313458" cy="857250"/>
          </a:xfrm>
          <a:prstGeom prst="bentConnector4">
            <a:avLst>
              <a:gd name="adj1" fmla="val -72928"/>
              <a:gd name="adj2" fmla="val 7000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4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b="6968"/>
          <a:stretch/>
        </p:blipFill>
        <p:spPr>
          <a:xfrm>
            <a:off x="1236372" y="0"/>
            <a:ext cx="9431627" cy="71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43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100</Words>
  <Application>Microsoft Office PowerPoint</Application>
  <PresentationFormat>Personalizado</PresentationFormat>
  <Paragraphs>23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Malla</vt:lpstr>
      <vt:lpstr>Diagrama de afinidad</vt:lpstr>
      <vt:lpstr>Mal servicio de limpieza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Diagrama de afinidad</dc:title>
  <dc:creator>ISARI</dc:creator>
  <cp:lastModifiedBy>princess</cp:lastModifiedBy>
  <cp:revision>10</cp:revision>
  <dcterms:created xsi:type="dcterms:W3CDTF">2014-03-21T13:30:07Z</dcterms:created>
  <dcterms:modified xsi:type="dcterms:W3CDTF">2014-06-04T03:03:58Z</dcterms:modified>
</cp:coreProperties>
</file>