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Diagrama de Priorización</a:t>
            </a:r>
            <a:endParaRPr lang="es-MX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MX" dirty="0" smtClean="0"/>
              <a:t>Método del consenso de criterios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3516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477374"/>
              </p:ext>
            </p:extLst>
          </p:nvPr>
        </p:nvGraphicFramePr>
        <p:xfrm>
          <a:off x="1339403" y="2176529"/>
          <a:ext cx="8087932" cy="38636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9342"/>
                <a:gridCol w="1344775"/>
                <a:gridCol w="1303162"/>
                <a:gridCol w="1397551"/>
                <a:gridCol w="1261551"/>
                <a:gridCol w="1261551"/>
              </a:tblGrid>
              <a:tr h="17234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Atención a clientes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Costo del servicio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Cobertura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Servicio exclusivo</a:t>
                      </a:r>
                      <a:endParaRPr lang="es-MX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Variedad en equipos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235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Nextel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35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Telcel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35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Movistar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695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Iusacell / Unefon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1. Construcción de la matriz “L”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8757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234899"/>
              </p:ext>
            </p:extLst>
          </p:nvPr>
        </p:nvGraphicFramePr>
        <p:xfrm>
          <a:off x="528036" y="1571219"/>
          <a:ext cx="8242479" cy="49831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3650"/>
                <a:gridCol w="1392843"/>
                <a:gridCol w="1284570"/>
                <a:gridCol w="1447506"/>
                <a:gridCol w="1306645"/>
                <a:gridCol w="1237265"/>
              </a:tblGrid>
              <a:tr h="9940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Miembro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 </a:t>
                      </a:r>
                      <a:r>
                        <a:rPr lang="es-MX" sz="1200" dirty="0">
                          <a:effectLst/>
                        </a:rPr>
                        <a:t>1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Miembro </a:t>
                      </a:r>
                      <a:endParaRPr lang="es-MX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2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Miembro </a:t>
                      </a:r>
                      <a:endParaRPr lang="es-MX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3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Miembro </a:t>
                      </a:r>
                      <a:endParaRPr lang="es-MX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4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Total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5046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Nextel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0.4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 </a:t>
                      </a:r>
                      <a:endParaRPr lang="es-MX" sz="16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0.4</a:t>
                      </a:r>
                      <a:endParaRPr lang="es-MX" sz="160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 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0.4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0.5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1.7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42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Telcel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0.2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0.3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0.3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0.2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1.0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42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Movistar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0.3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0.2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0.1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0.1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0.7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940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Iusacell / Unefon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0.1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0.1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0.2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0.2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0.6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42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total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1.0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1.0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1.0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1.0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3200" b="1" i="1" dirty="0">
                          <a:solidFill>
                            <a:srgbClr val="FF0000"/>
                          </a:solidFill>
                          <a:effectLst/>
                        </a:rPr>
                        <a:t>4.0</a:t>
                      </a:r>
                      <a:endParaRPr lang="es-MX" sz="2800" b="1" i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488028" y="365128"/>
            <a:ext cx="8610600" cy="1293028"/>
          </a:xfrm>
        </p:spPr>
        <p:txBody>
          <a:bodyPr/>
          <a:lstStyle/>
          <a:p>
            <a:r>
              <a:rPr lang="es-MX" dirty="0" smtClean="0"/>
              <a:t>2. Establecer prioridades de las </a:t>
            </a:r>
            <a:r>
              <a:rPr lang="es-MX" dirty="0" err="1" smtClean="0"/>
              <a:t>compañias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3804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326656"/>
              </p:ext>
            </p:extLst>
          </p:nvPr>
        </p:nvGraphicFramePr>
        <p:xfrm>
          <a:off x="1378038" y="1906073"/>
          <a:ext cx="9710673" cy="42242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3956"/>
                <a:gridCol w="1640944"/>
                <a:gridCol w="1513385"/>
                <a:gridCol w="1705343"/>
                <a:gridCol w="1539391"/>
                <a:gridCol w="1457654"/>
              </a:tblGrid>
              <a:tr h="8135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Nextel</a:t>
                      </a: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Miembro </a:t>
                      </a:r>
                      <a:endParaRPr lang="es-MX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1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Miembro </a:t>
                      </a:r>
                      <a:endParaRPr lang="es-MX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2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Miembro </a:t>
                      </a:r>
                      <a:endParaRPr lang="es-MX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3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Miembro </a:t>
                      </a:r>
                      <a:endParaRPr lang="es-MX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4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Total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135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Atención a clientes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5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3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5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5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18 (5)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135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Costo del servicio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2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1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2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2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7(2)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962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Cobertura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4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4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3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3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14(3)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858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Servicio </a:t>
                      </a:r>
                      <a:r>
                        <a:rPr lang="es-MX" sz="1200" dirty="0" smtClean="0">
                          <a:effectLst/>
                        </a:rPr>
                        <a:t>exclusivo</a:t>
                      </a:r>
                      <a:endParaRPr lang="es-MX" sz="11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3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5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4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4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16(4)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015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Variedad en equipos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1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2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1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1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5(1)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204693" y="493160"/>
            <a:ext cx="8610600" cy="1293028"/>
          </a:xfrm>
        </p:spPr>
        <p:txBody>
          <a:bodyPr/>
          <a:lstStyle/>
          <a:p>
            <a:r>
              <a:rPr lang="es-MX" dirty="0" smtClean="0"/>
              <a:t>3. Ordenar las opciones a partir de cada compañía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444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3434"/>
              </p:ext>
            </p:extLst>
          </p:nvPr>
        </p:nvGraphicFramePr>
        <p:xfrm>
          <a:off x="1339403" y="1275010"/>
          <a:ext cx="10109916" cy="51000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0181"/>
                <a:gridCol w="1708410"/>
                <a:gridCol w="1575604"/>
                <a:gridCol w="1775457"/>
                <a:gridCol w="1602681"/>
                <a:gridCol w="1517583"/>
              </a:tblGrid>
              <a:tr h="9354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Telcel</a:t>
                      </a: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Miembro </a:t>
                      </a:r>
                      <a:endParaRPr lang="es-MX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1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Miembro </a:t>
                      </a:r>
                      <a:endParaRPr lang="es-MX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2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Miembro </a:t>
                      </a:r>
                      <a:endParaRPr lang="es-MX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3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Miembro </a:t>
                      </a:r>
                      <a:endParaRPr lang="es-MX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4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Total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354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Atención a clientes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1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1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1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1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4(1)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354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Costo del servicio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4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4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4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4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16(4)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556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Cobertura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3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3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2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3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11(3)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761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Servicio </a:t>
                      </a:r>
                      <a:r>
                        <a:rPr lang="es-MX" sz="1200" dirty="0" smtClean="0">
                          <a:effectLst/>
                        </a:rPr>
                        <a:t>exclusivo</a:t>
                      </a:r>
                      <a:endParaRPr lang="es-MX" sz="11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2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2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2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2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8(2)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619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Variedad en equipos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5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5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5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5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20(5)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398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074225"/>
              </p:ext>
            </p:extLst>
          </p:nvPr>
        </p:nvGraphicFramePr>
        <p:xfrm>
          <a:off x="1205948" y="1020417"/>
          <a:ext cx="10349949" cy="50225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6007"/>
                <a:gridCol w="1748972"/>
                <a:gridCol w="1613013"/>
                <a:gridCol w="1817610"/>
                <a:gridCol w="1640732"/>
                <a:gridCol w="1553615"/>
              </a:tblGrid>
              <a:tr h="97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Movistar</a:t>
                      </a: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Miembro </a:t>
                      </a:r>
                      <a:endParaRPr lang="es-MX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1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Miembro </a:t>
                      </a:r>
                      <a:endParaRPr lang="es-MX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2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Miembro </a:t>
                      </a:r>
                      <a:endParaRPr lang="es-MX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3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Miembro </a:t>
                      </a:r>
                      <a:endParaRPr lang="es-MX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4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Total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7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Atención a clientes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1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1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1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1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4(1)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78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Costo del servicio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2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2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3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2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9(2)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765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Cobertura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3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3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2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3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11(3)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709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Servicio exclusivo</a:t>
                      </a:r>
                      <a:endParaRPr lang="es-MX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4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5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4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4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17(4)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398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Variedad en equipos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5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4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5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5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19(5)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-931833" y="3186324"/>
            <a:ext cx="2183895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Movistar</a:t>
            </a:r>
            <a:endParaRPr kumimoji="0" lang="es-MX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39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061019"/>
              </p:ext>
            </p:extLst>
          </p:nvPr>
        </p:nvGraphicFramePr>
        <p:xfrm>
          <a:off x="1184856" y="901521"/>
          <a:ext cx="10122795" cy="54220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32640"/>
                <a:gridCol w="1710586"/>
                <a:gridCol w="1577612"/>
                <a:gridCol w="1777719"/>
                <a:gridCol w="1604723"/>
                <a:gridCol w="1519515"/>
              </a:tblGrid>
              <a:tr h="10631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Iusacell/</a:t>
                      </a:r>
                      <a:r>
                        <a:rPr kumimoji="0" lang="es-MX" sz="1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unefon</a:t>
                      </a:r>
                      <a:endParaRPr kumimoji="0" lang="es-MX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Miembro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 </a:t>
                      </a:r>
                      <a:r>
                        <a:rPr lang="es-MX" sz="1200" dirty="0">
                          <a:effectLst/>
                        </a:rPr>
                        <a:t>1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Miembro </a:t>
                      </a:r>
                      <a:endParaRPr lang="es-MX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2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Miembro </a:t>
                      </a:r>
                      <a:endParaRPr lang="es-MX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3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Miembro </a:t>
                      </a:r>
                      <a:endParaRPr lang="es-MX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4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Total 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631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Atención a clientes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1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1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1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1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4(1)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631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Costo del servicio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2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2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3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2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9(2)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178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Cobertura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3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3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2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3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11(3)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834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Servicio exclusivo</a:t>
                      </a:r>
                      <a:endParaRPr lang="es-MX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4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5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4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4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17(4)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311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Variedad en equipos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5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4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5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5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19(5)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59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792448"/>
              </p:ext>
            </p:extLst>
          </p:nvPr>
        </p:nvGraphicFramePr>
        <p:xfrm>
          <a:off x="553791" y="2086378"/>
          <a:ext cx="11307650" cy="41727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663"/>
                <a:gridCol w="2344550"/>
                <a:gridCol w="1915931"/>
                <a:gridCol w="1917284"/>
                <a:gridCol w="2107932"/>
                <a:gridCol w="1149290"/>
              </a:tblGrid>
              <a:tr h="9626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Nextel</a:t>
                      </a:r>
                      <a:endParaRPr lang="es-MX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X 1.7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Telcel</a:t>
                      </a:r>
                      <a:endParaRPr lang="es-MX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X1.0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Movistar</a:t>
                      </a:r>
                      <a:endParaRPr lang="es-MX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X0.7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Usacell/</a:t>
                      </a:r>
                      <a:endParaRPr lang="es-MX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unefon</a:t>
                      </a:r>
                      <a:endParaRPr lang="es-MX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X 0.6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Total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36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Atención a clientes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5 X 1.7=8.5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1 X1.0=1.0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1 </a:t>
                      </a:r>
                      <a:r>
                        <a:rPr lang="es-MX" sz="1800" b="1" dirty="0" smtClean="0">
                          <a:effectLst/>
                        </a:rPr>
                        <a:t>X 0.7=0.7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1 X 0.6=0.6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10.8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36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Costo del servicio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2 X 1.7=3.4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4 X1.0=4.0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2 </a:t>
                      </a:r>
                      <a:r>
                        <a:rPr lang="es-MX" sz="1800" b="1" dirty="0" smtClean="0">
                          <a:effectLst/>
                        </a:rPr>
                        <a:t>X 0.7=1.4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2 X 0.6=1.2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10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36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Cobertura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3 X 1.7=5.1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3 X1.0=3.0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3 </a:t>
                      </a:r>
                      <a:r>
                        <a:rPr lang="es-MX" sz="1800" b="1" dirty="0" smtClean="0">
                          <a:effectLst/>
                        </a:rPr>
                        <a:t>X 0.7=2.1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3 X 0.6=1.8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12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222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Servicio exclusivo</a:t>
                      </a:r>
                      <a:endParaRPr lang="es-MX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4 X 1.7=6.8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2 X1.0=2.0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4 </a:t>
                      </a:r>
                      <a:r>
                        <a:rPr lang="es-MX" sz="1800" b="1" dirty="0" smtClean="0">
                          <a:effectLst/>
                        </a:rPr>
                        <a:t>X 0.7=2.8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4 X 0.6=2.4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14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792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Variedad en equipos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1 X 1.7=1.7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5 X1.0=5.0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5 </a:t>
                      </a:r>
                      <a:r>
                        <a:rPr lang="es-MX" sz="1800" b="1" dirty="0" smtClean="0">
                          <a:effectLst/>
                        </a:rPr>
                        <a:t>X 0.7=3.5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>
                          <a:effectLst/>
                        </a:rPr>
                        <a:t>5 X 0.6=3.0</a:t>
                      </a:r>
                      <a:endParaRPr lang="es-MX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13.2</a:t>
                      </a:r>
                      <a:endParaRPr lang="es-MX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792568" y="184823"/>
            <a:ext cx="9068873" cy="1901554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Calcular la puntuación de importancia individual para cada opción bajo cada compañía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1279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ela de condensació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TC104033937[[fn=Estela de condensación]]</Template>
  <TotalTime>43</TotalTime>
  <Words>402</Words>
  <Application>Microsoft Office PowerPoint</Application>
  <PresentationFormat>Personalizado</PresentationFormat>
  <Paragraphs>285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Estela de condensación</vt:lpstr>
      <vt:lpstr>Diagrama de Priorización</vt:lpstr>
      <vt:lpstr>1. Construcción de la matriz “L”</vt:lpstr>
      <vt:lpstr>2. Establecer prioridades de las compañias</vt:lpstr>
      <vt:lpstr>3. Ordenar las opciones a partir de cada compañía</vt:lpstr>
      <vt:lpstr>Presentación de PowerPoint</vt:lpstr>
      <vt:lpstr>Presentación de PowerPoint</vt:lpstr>
      <vt:lpstr>Presentación de PowerPoint</vt:lpstr>
      <vt:lpstr>Calcular la puntuación de importancia individual para cada opción bajo cada compañía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Diagrama de Priorización</dc:title>
  <dc:creator>Dafne</dc:creator>
  <cp:lastModifiedBy>princess</cp:lastModifiedBy>
  <cp:revision>6</cp:revision>
  <dcterms:created xsi:type="dcterms:W3CDTF">2014-04-10T18:31:10Z</dcterms:created>
  <dcterms:modified xsi:type="dcterms:W3CDTF">2014-06-04T03:24:40Z</dcterms:modified>
</cp:coreProperties>
</file>