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82845C-FDB2-4D7E-9A0B-CAADFB3F9CE0}" type="datetimeFigureOut">
              <a:rPr lang="es-MX" smtClean="0"/>
              <a:t>03/06/2014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F84611-E45B-4A6E-90B0-8D7B94ED4DA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04664"/>
            <a:ext cx="7324328" cy="611427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TECNOLOGICO DE APIZACO.</a:t>
            </a:r>
            <a:b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INGENIERIA EN GESTION EMPRESARIAL.</a:t>
            </a:r>
          </a:p>
          <a:p>
            <a:pPr algn="ctr"/>
            <a:endParaRPr lang="es-MX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“HERRAMIENTAS DE ANALISIS PARA LA MEJORA DE LA CALIDAD”</a:t>
            </a:r>
          </a:p>
          <a:p>
            <a:pPr algn="ctr"/>
            <a:endParaRPr lang="es-MX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VARGAS GUEVARA</a:t>
            </a:r>
            <a: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“DIAGRAMA DE RELACIONES”.</a:t>
            </a:r>
          </a:p>
          <a:p>
            <a:pPr algn="r"/>
            <a:endParaRPr lang="es-MX" dirty="0" smtClean="0"/>
          </a:p>
          <a:p>
            <a:pPr algn="r"/>
            <a:endParaRPr lang="es-MX" dirty="0" smtClean="0"/>
          </a:p>
          <a:p>
            <a:pPr algn="r"/>
            <a:r>
              <a:rPr lang="es-MX" sz="1900" dirty="0" smtClean="0"/>
              <a:t>Equipo:</a:t>
            </a:r>
          </a:p>
          <a:p>
            <a:pPr algn="r"/>
            <a:r>
              <a:rPr lang="es-MX" sz="1900" dirty="0" smtClean="0"/>
              <a:t>Marcelino Aquino Jiménez.</a:t>
            </a:r>
          </a:p>
          <a:p>
            <a:pPr algn="r"/>
            <a:r>
              <a:rPr lang="es-MX" sz="1900" dirty="0" smtClean="0"/>
              <a:t>Dafne Sánchez Martínez.</a:t>
            </a:r>
          </a:p>
          <a:p>
            <a:pPr algn="r"/>
            <a:r>
              <a:rPr lang="es-MX" sz="1900" dirty="0" smtClean="0"/>
              <a:t>Alicia Peralta Hernández.</a:t>
            </a:r>
          </a:p>
          <a:p>
            <a:pPr algn="r"/>
            <a:r>
              <a:rPr lang="es-MX" sz="1900" dirty="0" smtClean="0"/>
              <a:t>Nallely  Xelhuantzi  </a:t>
            </a:r>
            <a:r>
              <a:rPr lang="es-MX" sz="1900" dirty="0"/>
              <a:t>C</a:t>
            </a:r>
            <a:r>
              <a:rPr lang="es-MX" sz="1900" dirty="0" smtClean="0"/>
              <a:t>alleja.</a:t>
            </a:r>
          </a:p>
          <a:p>
            <a:pPr algn="r"/>
            <a:r>
              <a:rPr lang="es-MX" sz="1900" dirty="0" smtClean="0"/>
              <a:t>Isari Pérez Vásquez.</a:t>
            </a:r>
          </a:p>
          <a:p>
            <a:pPr algn="r"/>
            <a:r>
              <a:rPr lang="es-MX" sz="1900" dirty="0" smtClean="0"/>
              <a:t>Mariela  Rodríguez Hernández.</a:t>
            </a:r>
          </a:p>
          <a:p>
            <a:pPr algn="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57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2" name="Picture 4" descr="D:\WhatsApp\Media\WhatsApp Images\IMG-20140324-WA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4753768" cy="356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WhatsApp\Media\WhatsApp Images\IMG-20140324-WA0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4" y="3845330"/>
            <a:ext cx="3801735" cy="285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323528" y="692696"/>
            <a:ext cx="34563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Presentación del diagrama de relaciones con las tarjetas.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el diagrama de relaciones tiene como propósito mostrar las relaciones complejas de causa y efecto; y de igual manera identificar las causas fundamentales o las cuestiones claves.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desea saber por que los alumnos del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nstituto Tecnológico De Apizaco consideran a los operarios de los autobuses escolares un mal servicio.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ellos se presenta un diagrama de relaciones para conocer dicho problema.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s-MX" dirty="0" smtClean="0"/>
              <a:t>Se determino por medio de 5 pasos los cuales explicaremos a continuación.</a:t>
            </a:r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FORMAR EL EQUIPO CORRECTO: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 lo miembros del ejercicio anterior sobre el diagrama de afinidad realizaremos el diagrama de relaciones.</a:t>
            </a:r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DESCRIBIR CLARAMENTE EL TEMA A ANALIZAR: 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analizamos la problemática sobre del servicio del transporte del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nstituto Tecnológico de Apizaco para las visitas industriales.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RECOGIDA DE IDEAS: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realizo una tormenta de ideas, las cuales se anotaron en tarjetas.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ORGANIZAR LOS TEMAS CLAVES Y ESTABLECER LAS RELACIONES CASUALES: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seleccionamos los elementos que generan la causa y cuales son los efectos de la problemática para ello se enmarca por medio de flechas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9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ANALISIS DEL DIAGRAMA DE RELACIONES: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determinamos las flechas que entran y salen del punto principal a tratar y de sus causas y efectos que tendrían </a:t>
            </a:r>
          </a:p>
          <a:p>
            <a:endParaRPr lang="es-MX" dirty="0"/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se presenta  en el ejemplo siguiente: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599892" y="3186100"/>
            <a:ext cx="2376264" cy="110699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Servicio del transporte para visitas industriales.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467544" y="404664"/>
            <a:ext cx="2160240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Experiencia previa insuficiente.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3491880" y="404664"/>
            <a:ext cx="2304256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Intolerancia de los choferes.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6156176" y="836712"/>
            <a:ext cx="2448272" cy="1152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compromiso.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0" y="2348880"/>
            <a:ext cx="2160240" cy="12241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 recibe apoyo del responsable.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2330211" y="1573252"/>
            <a:ext cx="2313798" cy="12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Mantenimiento de unidades.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67544" y="4200517"/>
            <a:ext cx="2160240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interés.</a:t>
            </a:r>
            <a:endParaRPr lang="es-MX" dirty="0"/>
          </a:p>
        </p:txBody>
      </p:sp>
      <p:sp>
        <p:nvSpPr>
          <p:cNvPr id="11" name="10 Elipse"/>
          <p:cNvSpPr/>
          <p:nvPr/>
        </p:nvSpPr>
        <p:spPr>
          <a:xfrm>
            <a:off x="3491880" y="4653136"/>
            <a:ext cx="2520280" cy="11521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Impuntualidad de los choferes.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6871142" y="4509120"/>
            <a:ext cx="2304256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capacitación en el persona.</a:t>
            </a:r>
            <a:endParaRPr lang="es-MX" dirty="0"/>
          </a:p>
        </p:txBody>
      </p:sp>
      <p:sp>
        <p:nvSpPr>
          <p:cNvPr id="13" name="12 Elipse"/>
          <p:cNvSpPr/>
          <p:nvPr/>
        </p:nvSpPr>
        <p:spPr>
          <a:xfrm>
            <a:off x="683568" y="5674867"/>
            <a:ext cx="2376264" cy="116074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flexibilidad.</a:t>
            </a:r>
            <a:endParaRPr lang="es-MX" dirty="0"/>
          </a:p>
        </p:txBody>
      </p:sp>
      <p:sp>
        <p:nvSpPr>
          <p:cNvPr id="14" name="13 Elipse"/>
          <p:cNvSpPr/>
          <p:nvPr/>
        </p:nvSpPr>
        <p:spPr>
          <a:xfrm>
            <a:off x="6689429" y="2414733"/>
            <a:ext cx="2304256" cy="109242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Mal carácter de los choferes.</a:t>
            </a:r>
            <a:endParaRPr lang="es-MX" dirty="0"/>
          </a:p>
        </p:txBody>
      </p:sp>
      <p:cxnSp>
        <p:nvCxnSpPr>
          <p:cNvPr id="18" name="17 Conector curvado"/>
          <p:cNvCxnSpPr>
            <a:endCxn id="5" idx="7"/>
          </p:cNvCxnSpPr>
          <p:nvPr/>
        </p:nvCxnSpPr>
        <p:spPr>
          <a:xfrm rot="10800000">
            <a:off x="2311425" y="552300"/>
            <a:ext cx="4268127" cy="356427"/>
          </a:xfrm>
          <a:prstGeom prst="curvedConnector4">
            <a:avLst>
              <a:gd name="adj1" fmla="val 12535"/>
              <a:gd name="adj2" fmla="val 20300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curvado"/>
          <p:cNvCxnSpPr/>
          <p:nvPr/>
        </p:nvCxnSpPr>
        <p:spPr>
          <a:xfrm rot="16200000" flipH="1">
            <a:off x="755577" y="2708920"/>
            <a:ext cx="3096342" cy="50405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41 Conector curvado"/>
          <p:cNvCxnSpPr/>
          <p:nvPr/>
        </p:nvCxnSpPr>
        <p:spPr>
          <a:xfrm rot="5400000">
            <a:off x="1701867" y="2554717"/>
            <a:ext cx="4288063" cy="2292212"/>
          </a:xfrm>
          <a:prstGeom prst="curvedConnector3">
            <a:avLst>
              <a:gd name="adj1" fmla="val 36107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13" idx="0"/>
          </p:cNvCxnSpPr>
          <p:nvPr/>
        </p:nvCxnSpPr>
        <p:spPr>
          <a:xfrm flipV="1">
            <a:off x="1871700" y="5280637"/>
            <a:ext cx="0" cy="394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46 Conector curvado"/>
          <p:cNvCxnSpPr/>
          <p:nvPr/>
        </p:nvCxnSpPr>
        <p:spPr>
          <a:xfrm rot="16200000" flipV="1">
            <a:off x="-826793" y="4222895"/>
            <a:ext cx="2725523" cy="727248"/>
          </a:xfrm>
          <a:prstGeom prst="curvedConnector3">
            <a:avLst>
              <a:gd name="adj1" fmla="val 24584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endCxn id="4" idx="1"/>
          </p:cNvCxnSpPr>
          <p:nvPr/>
        </p:nvCxnSpPr>
        <p:spPr>
          <a:xfrm>
            <a:off x="2160240" y="3186101"/>
            <a:ext cx="1439652" cy="553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59 Conector curvado"/>
          <p:cNvCxnSpPr/>
          <p:nvPr/>
        </p:nvCxnSpPr>
        <p:spPr>
          <a:xfrm>
            <a:off x="1943707" y="3426476"/>
            <a:ext cx="1764197" cy="143103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 flipH="1">
            <a:off x="5580112" y="1772816"/>
            <a:ext cx="792088" cy="141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V="1">
            <a:off x="5220072" y="4200517"/>
            <a:ext cx="0" cy="4526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81 Conector curvado"/>
          <p:cNvCxnSpPr>
            <a:stCxn id="9" idx="6"/>
          </p:cNvCxnSpPr>
          <p:nvPr/>
        </p:nvCxnSpPr>
        <p:spPr>
          <a:xfrm>
            <a:off x="4644009" y="2173384"/>
            <a:ext cx="2430169" cy="270592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4067944" y="2636913"/>
            <a:ext cx="288032" cy="549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9" name="88 Conector curvado"/>
          <p:cNvCxnSpPr/>
          <p:nvPr/>
        </p:nvCxnSpPr>
        <p:spPr>
          <a:xfrm flipV="1">
            <a:off x="4644008" y="1573252"/>
            <a:ext cx="1512168" cy="41558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flipH="1" flipV="1">
            <a:off x="5220072" y="1412777"/>
            <a:ext cx="1656184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93 Conector curvado"/>
          <p:cNvCxnSpPr/>
          <p:nvPr/>
        </p:nvCxnSpPr>
        <p:spPr>
          <a:xfrm flipV="1">
            <a:off x="3059832" y="3507162"/>
            <a:ext cx="5328592" cy="2874166"/>
          </a:xfrm>
          <a:prstGeom prst="curvedConnector3">
            <a:avLst>
              <a:gd name="adj1" fmla="val 6326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5" name="104 Rectángulo redondeado"/>
          <p:cNvSpPr/>
          <p:nvPr/>
        </p:nvSpPr>
        <p:spPr>
          <a:xfrm>
            <a:off x="4644008" y="6021288"/>
            <a:ext cx="4104456" cy="8143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¿Por qué los alumnos consideran a los operadores de autobuses mal servicio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62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continuación el análisis del DR se inicia contando el numero de flechas entrantes y salientes de cada tarjeta anotando estos valores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4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60973"/>
              </p:ext>
            </p:extLst>
          </p:nvPr>
        </p:nvGraphicFramePr>
        <p:xfrm>
          <a:off x="323528" y="116632"/>
          <a:ext cx="8640960" cy="658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0320"/>
                <a:gridCol w="2880320"/>
                <a:gridCol w="2880320"/>
              </a:tblGrid>
              <a:tr h="36352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Entradas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Salidas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Experiencia</a:t>
                      </a:r>
                      <a:r>
                        <a:rPr lang="es-MX" baseline="0" dirty="0" smtClean="0"/>
                        <a:t> previa insuficiente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No recibe</a:t>
                      </a:r>
                      <a:r>
                        <a:rPr lang="es-MX" baseline="0" dirty="0" smtClean="0"/>
                        <a:t> apoyo de responsable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 interés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 flexibilidad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Intolerancia</a:t>
                      </a:r>
                      <a:r>
                        <a:rPr lang="es-MX" baseline="0" dirty="0" smtClean="0"/>
                        <a:t> de los choferes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Impuntualidad</a:t>
                      </a:r>
                      <a:r>
                        <a:rPr lang="es-MX" baseline="0" dirty="0" smtClean="0"/>
                        <a:t> de los choferes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Falta</a:t>
                      </a:r>
                      <a:r>
                        <a:rPr lang="es-MX" baseline="0" dirty="0" smtClean="0"/>
                        <a:t> de capacitación en el personal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</a:t>
                      </a:r>
                      <a:r>
                        <a:rPr lang="es-MX" baseline="0" dirty="0" smtClean="0"/>
                        <a:t> compromiso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Mal carácter de los choferes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Mantenimiento de unidades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</a:tr>
              <a:tr h="363525">
                <a:tc>
                  <a:txBody>
                    <a:bodyPr/>
                    <a:lstStyle/>
                    <a:p>
                      <a:r>
                        <a:rPr lang="es-MX" dirty="0" smtClean="0"/>
                        <a:t>Servicio de transporte para visitas industriales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1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401</Words>
  <Application>Microsoft Office PowerPoint</Application>
  <PresentationFormat>Presentación en pantalla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Presentación de PowerPoint</vt:lpstr>
      <vt:lpstr>Introducción.</vt:lpstr>
      <vt:lpstr>Problema.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princess</dc:creator>
  <cp:lastModifiedBy>princess</cp:lastModifiedBy>
  <cp:revision>15</cp:revision>
  <dcterms:created xsi:type="dcterms:W3CDTF">2014-03-25T03:39:26Z</dcterms:created>
  <dcterms:modified xsi:type="dcterms:W3CDTF">2014-06-04T03:08:26Z</dcterms:modified>
</cp:coreProperties>
</file>