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59" r:id="rId6"/>
    <p:sldId id="262" r:id="rId7"/>
    <p:sldId id="267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92883D-9EE7-4339-BF50-6A21DDBD186C}" type="datetimeFigureOut">
              <a:rPr lang="es-CO" smtClean="0"/>
              <a:t>06/02/2014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F63513-9E73-4941-A722-F1C84841F06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s-CO" sz="6600" dirty="0" smtClean="0"/>
              <a:t>DIAGRAMA ISHIKAWA</a:t>
            </a:r>
            <a:endParaRPr lang="es-CO" sz="6600" dirty="0"/>
          </a:p>
        </p:txBody>
      </p:sp>
      <p:pic>
        <p:nvPicPr>
          <p:cNvPr id="23554" name="Picture 2" descr="http://www.gp-training.net/training/leadership/change_management/ishikaw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880308"/>
            <a:ext cx="4968552" cy="3838265"/>
          </a:xfrm>
          <a:prstGeom prst="rect">
            <a:avLst/>
          </a:prstGeom>
          <a:noFill/>
        </p:spPr>
      </p:pic>
      <p:sp>
        <p:nvSpPr>
          <p:cNvPr id="3" name="2 Elipse"/>
          <p:cNvSpPr/>
          <p:nvPr/>
        </p:nvSpPr>
        <p:spPr>
          <a:xfrm>
            <a:off x="6156176" y="5805264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MARCELINO AQUINO JIMENEZ</a:t>
            </a:r>
            <a:endParaRPr lang="es-MX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535808" cy="1051560"/>
          </a:xfrm>
        </p:spPr>
        <p:txBody>
          <a:bodyPr>
            <a:normAutofit/>
          </a:bodyPr>
          <a:lstStyle/>
          <a:p>
            <a:r>
              <a:rPr lang="es-CO" sz="6000" dirty="0" smtClean="0"/>
              <a:t>Beneficios</a:t>
            </a:r>
            <a:endParaRPr lang="es-CO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1916832"/>
            <a:ext cx="7957512" cy="4248472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s-ES" dirty="0" smtClean="0"/>
              <a:t>Al construirlo, se genera conocimiento en torno a un problema específico que necesita ser resuelto.</a:t>
            </a:r>
            <a:endParaRPr lang="es-CO" dirty="0" smtClean="0"/>
          </a:p>
          <a:p>
            <a:pPr lvl="0" algn="just"/>
            <a:r>
              <a:rPr lang="es-ES" dirty="0" smtClean="0"/>
              <a:t>Las ideas son generadas por las mismas personas que trabajan en el proceso. Éstas aportan su experiencia y conocimiento, lo que conlleva, al aprendizaje de nuevos conocimientos sobre el proceso.</a:t>
            </a:r>
            <a:endParaRPr lang="es-CO" dirty="0" smtClean="0"/>
          </a:p>
          <a:p>
            <a:pPr lvl="0" algn="just"/>
            <a:r>
              <a:rPr lang="es-ES" dirty="0" smtClean="0"/>
              <a:t>Ayuda </a:t>
            </a:r>
            <a:r>
              <a:rPr lang="es-ES" dirty="0" smtClean="0"/>
              <a:t>a comprobar y validar el conocimiento que se posee sobre el problema a resolver.</a:t>
            </a:r>
            <a:endParaRPr lang="es-CO" dirty="0" smtClean="0"/>
          </a:p>
          <a:p>
            <a:pPr lvl="0" algn="just"/>
            <a:r>
              <a:rPr lang="es-ES" dirty="0" smtClean="0"/>
              <a:t>Permite visualizar el problema y sus causas hasta los mínimos detalles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84784"/>
            <a:ext cx="7776864" cy="4187952"/>
          </a:xfrm>
        </p:spPr>
        <p:txBody>
          <a:bodyPr/>
          <a:lstStyle/>
          <a:p>
            <a:pPr algn="just"/>
            <a:r>
              <a:rPr lang="es-CO" dirty="0" smtClean="0"/>
              <a:t>Dr. </a:t>
            </a:r>
            <a:r>
              <a:rPr lang="es-CO" dirty="0" err="1" smtClean="0"/>
              <a:t>Kaorou</a:t>
            </a:r>
            <a:r>
              <a:rPr lang="es-CO" dirty="0" smtClean="0"/>
              <a:t> Ishikawa propuso un método simple de mostrar las causas de un problema de calidad de manera gráfica. A este método se le ha llamado de muchas maneras: Diagrama de Ishikawa, diagrama de espina de pescado ,diagrama de causa y efecto o diagrama de hueso de </a:t>
            </a:r>
            <a:r>
              <a:rPr lang="es-CO" dirty="0" err="1" smtClean="0"/>
              <a:t>Godzilla</a:t>
            </a:r>
            <a:r>
              <a:rPr lang="es-CO" dirty="0" smtClean="0"/>
              <a:t>.</a:t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/>
              <a:t>¿QUÉ ES?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564904"/>
            <a:ext cx="6768752" cy="4104456"/>
          </a:xfrm>
        </p:spPr>
        <p:txBody>
          <a:bodyPr>
            <a:normAutofit/>
          </a:bodyPr>
          <a:lstStyle/>
          <a:p>
            <a:pPr algn="just"/>
            <a:r>
              <a:rPr lang="es-CO" dirty="0" smtClean="0"/>
              <a:t>Es una herramienta que se usa para organizar y representar gráficamente las diferentes teorías propuestas sobre las causas de un problema.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620688"/>
            <a:ext cx="8183880" cy="1051560"/>
          </a:xfrm>
        </p:spPr>
        <p:txBody>
          <a:bodyPr>
            <a:normAutofit/>
          </a:bodyPr>
          <a:lstStyle/>
          <a:p>
            <a:r>
              <a:rPr lang="es-CO" sz="5400" dirty="0" smtClean="0"/>
              <a:t>Se usa para: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4536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Visualizar, en equipo, las causas principales y secundarias de un problema.</a:t>
            </a:r>
          </a:p>
          <a:p>
            <a:pPr algn="just"/>
            <a:r>
              <a:rPr lang="es-CO" dirty="0" smtClean="0"/>
              <a:t>Ampliar la visión de las posibles causas de un problema, enriqueciendo su análisis y la identificación de soluciones.</a:t>
            </a:r>
          </a:p>
          <a:p>
            <a:pPr algn="just"/>
            <a:r>
              <a:rPr lang="es-CO" dirty="0" smtClean="0"/>
              <a:t>Prevé los problemas y ayuda a controlarlos, no sólo al final, sino durante cada etapa del proceso.</a:t>
            </a:r>
          </a:p>
          <a:p>
            <a:pPr algn="just"/>
            <a:r>
              <a:rPr lang="es-CO" dirty="0" smtClean="0"/>
              <a:t>Hay que señalar pasos, y valorar las causas de los problemas. Ordenarlas para poder tratarlas.</a:t>
            </a:r>
          </a:p>
          <a:p>
            <a:pPr algn="just"/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CO" sz="4800" dirty="0" smtClean="0"/>
              <a:t>¿Como se construye?</a:t>
            </a:r>
            <a:endParaRPr lang="es-CO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7920880" cy="4104456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Definir el problema que se quiere solucionar.</a:t>
            </a:r>
          </a:p>
          <a:p>
            <a:pPr algn="just"/>
            <a:r>
              <a:rPr lang="es-CO" dirty="0" smtClean="0"/>
              <a:t>Hacer una lluvia de ideas de todas las posibles  causas del problema.</a:t>
            </a:r>
          </a:p>
          <a:p>
            <a:pPr algn="just"/>
            <a:r>
              <a:rPr lang="es-CO" dirty="0" smtClean="0"/>
              <a:t>Organizar los resultados de la lluvia de ideas en categorías racionales</a:t>
            </a:r>
          </a:p>
          <a:p>
            <a:pPr algn="just"/>
            <a:r>
              <a:rPr lang="es-CO" dirty="0" smtClean="0"/>
              <a:t>Construir un diagrama causa y efecto que muestre de manera precisa las relaciones entre todos los datos de cada categoría.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/>
          </a:bodyPr>
          <a:lstStyle/>
          <a:p>
            <a:r>
              <a:rPr lang="es-CO" sz="5400" dirty="0" smtClean="0"/>
              <a:t>Procedimiento </a:t>
            </a:r>
            <a:endParaRPr lang="es-CO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248472"/>
          </a:xfrm>
        </p:spPr>
        <p:txBody>
          <a:bodyPr>
            <a:normAutofit/>
          </a:bodyPr>
          <a:lstStyle/>
          <a:p>
            <a:r>
              <a:rPr lang="es-CO" dirty="0" smtClean="0"/>
              <a:t>Establecer claramente el problema que va a ser analizado.</a:t>
            </a:r>
          </a:p>
          <a:p>
            <a:r>
              <a:rPr lang="es-CO" dirty="0" smtClean="0"/>
              <a:t>Diseñar una flecha horizontalmente a la derecha escribiendo el problema. </a:t>
            </a:r>
          </a:p>
          <a:p>
            <a:r>
              <a:rPr lang="es-CO" dirty="0" smtClean="0"/>
              <a:t>Hacer una lluvia de ideas para identificar el mayor número posible de causas.</a:t>
            </a:r>
          </a:p>
          <a:p>
            <a:r>
              <a:rPr lang="es-CO" dirty="0" smtClean="0"/>
              <a:t>Agrupar las causas en categorías.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94" y="1556792"/>
            <a:ext cx="797615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ages.slidesharecdn.com/diagramacausayefecto-110608150512-phpapp02/95/slide-14-728.jpg?1307563811"/>
          <p:cNvPicPr>
            <a:picLocks noChangeAspect="1" noChangeArrowheads="1"/>
          </p:cNvPicPr>
          <p:nvPr/>
        </p:nvPicPr>
        <p:blipFill>
          <a:blip r:embed="rId2" cstate="print"/>
          <a:srcRect l="15577" t="31846" r="14847" b="36309"/>
          <a:stretch>
            <a:fillRect/>
          </a:stretch>
        </p:blipFill>
        <p:spPr bwMode="auto">
          <a:xfrm>
            <a:off x="971600" y="548680"/>
            <a:ext cx="7128792" cy="2447197"/>
          </a:xfrm>
          <a:prstGeom prst="rect">
            <a:avLst/>
          </a:prstGeom>
          <a:noFill/>
        </p:spPr>
      </p:pic>
      <p:pic>
        <p:nvPicPr>
          <p:cNvPr id="31748" name="Picture 4" descr="http://images.slidesharecdn.com/diagramacausayefecto-110608150512-phpapp02/95/slide-14-728.jpg?1307563811"/>
          <p:cNvPicPr>
            <a:picLocks noChangeAspect="1" noChangeArrowheads="1"/>
          </p:cNvPicPr>
          <p:nvPr/>
        </p:nvPicPr>
        <p:blipFill>
          <a:blip r:embed="rId2" cstate="print"/>
          <a:srcRect l="17654" t="69230" r="22116" b="5847"/>
          <a:stretch>
            <a:fillRect/>
          </a:stretch>
        </p:blipFill>
        <p:spPr bwMode="auto">
          <a:xfrm>
            <a:off x="971600" y="3501008"/>
            <a:ext cx="7056784" cy="2167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ages.slidesharecdn.com/diagramacausayefecto-110608150512-phpapp02/95/slide-15-728.jpg?1307563811"/>
          <p:cNvPicPr>
            <a:picLocks noChangeAspect="1" noChangeArrowheads="1"/>
          </p:cNvPicPr>
          <p:nvPr/>
        </p:nvPicPr>
        <p:blipFill>
          <a:blip r:embed="rId2" cstate="print"/>
          <a:srcRect l="16615" t="38769" r="12770" b="7232"/>
          <a:stretch>
            <a:fillRect/>
          </a:stretch>
        </p:blipFill>
        <p:spPr bwMode="auto">
          <a:xfrm>
            <a:off x="611560" y="1046382"/>
            <a:ext cx="7920880" cy="4542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305</Words>
  <Application>Microsoft Office PowerPoint</Application>
  <PresentationFormat>Presentación en pantalla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Aspecto</vt:lpstr>
      <vt:lpstr>DIAGRAMA ISHIKAWA</vt:lpstr>
      <vt:lpstr>Presentación de PowerPoint</vt:lpstr>
      <vt:lpstr>¿QUÉ ES?</vt:lpstr>
      <vt:lpstr>Se usa para:</vt:lpstr>
      <vt:lpstr>¿Como se construye?</vt:lpstr>
      <vt:lpstr>Procedimiento </vt:lpstr>
      <vt:lpstr>Presentación de PowerPoint</vt:lpstr>
      <vt:lpstr>Presentación de PowerPoint</vt:lpstr>
      <vt:lpstr>Presentación de PowerPoint</vt:lpstr>
      <vt:lpstr>Beneficios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ISHIKAWA</dc:title>
  <dc:creator>HP</dc:creator>
  <cp:lastModifiedBy>princess</cp:lastModifiedBy>
  <cp:revision>15</cp:revision>
  <dcterms:created xsi:type="dcterms:W3CDTF">2012-08-14T01:45:39Z</dcterms:created>
  <dcterms:modified xsi:type="dcterms:W3CDTF">2014-02-07T05:40:38Z</dcterms:modified>
</cp:coreProperties>
</file>