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50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Diagrama Matricial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75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53669" cy="5984383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El modelo que elegimos para este diagrama es en “l”, ya que decidimos presentar diferentes factores que se pueden dar en la compra y contratación de un servicio de telefonía móvil. En este caso tomamos las 4 distintas compañías que hay en el país y comparando sus mayores defectos.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69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28021"/>
              </p:ext>
            </p:extLst>
          </p:nvPr>
        </p:nvGraphicFramePr>
        <p:xfrm>
          <a:off x="1236370" y="695458"/>
          <a:ext cx="9813702" cy="5521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6851"/>
                <a:gridCol w="4906851"/>
              </a:tblGrid>
              <a:tr h="1293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4400">
                          <a:effectLst/>
                        </a:rPr>
                        <a:t>Compañías de servicio móvil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4400">
                          <a:effectLst/>
                        </a:rPr>
                        <a:t>Tipo de defecto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0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600">
                          <a:effectLst/>
                        </a:rPr>
                        <a:t>Iusacell / Unefon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600">
                          <a:effectLst/>
                        </a:rPr>
                        <a:t>Atención a clientes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0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600">
                          <a:effectLst/>
                        </a:rPr>
                        <a:t>Telcel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600">
                          <a:effectLst/>
                        </a:rPr>
                        <a:t>Costo elevado del servicio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0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600">
                          <a:effectLst/>
                        </a:rPr>
                        <a:t>Movistar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600">
                          <a:effectLst/>
                        </a:rPr>
                        <a:t>Cobertura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0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600">
                          <a:effectLst/>
                        </a:rPr>
                        <a:t>Nextel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600" dirty="0">
                          <a:effectLst/>
                        </a:rPr>
                        <a:t>Servicio exclusivo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8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Para hacer el diagrama matricial tomamos en cuenta la siguiente escala:</a:t>
            </a:r>
            <a:endParaRPr lang="es-MX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072034"/>
              </p:ext>
            </p:extLst>
          </p:nvPr>
        </p:nvGraphicFramePr>
        <p:xfrm>
          <a:off x="2744656" y="2348971"/>
          <a:ext cx="6013713" cy="3979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571"/>
                <a:gridCol w="2004571"/>
                <a:gridCol w="2004571"/>
              </a:tblGrid>
              <a:tr h="796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Símbolo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Significado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8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Bien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3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Regular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8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Malo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3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Inexistente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4022455" y="3421824"/>
            <a:ext cx="333375" cy="2857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5" name="Triángulo isósceles 4"/>
          <p:cNvSpPr/>
          <p:nvPr/>
        </p:nvSpPr>
        <p:spPr>
          <a:xfrm>
            <a:off x="4003404" y="4195882"/>
            <a:ext cx="371475" cy="28575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6" name="Elipse 5"/>
          <p:cNvSpPr/>
          <p:nvPr/>
        </p:nvSpPr>
        <p:spPr>
          <a:xfrm>
            <a:off x="4003404" y="4997713"/>
            <a:ext cx="352425" cy="2762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7" name="Terminador 6"/>
          <p:cNvSpPr/>
          <p:nvPr/>
        </p:nvSpPr>
        <p:spPr>
          <a:xfrm>
            <a:off x="3879578" y="5837589"/>
            <a:ext cx="600075" cy="104775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Quedando lo siguiente:</a:t>
            </a:r>
            <a:endParaRPr lang="es-MX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76511"/>
              </p:ext>
            </p:extLst>
          </p:nvPr>
        </p:nvGraphicFramePr>
        <p:xfrm>
          <a:off x="1481071" y="2065866"/>
          <a:ext cx="8525815" cy="4322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0728"/>
                <a:gridCol w="1470728"/>
                <a:gridCol w="1391726"/>
                <a:gridCol w="1421123"/>
                <a:gridCol w="1421123"/>
                <a:gridCol w="1350387"/>
              </a:tblGrid>
              <a:tr h="36574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Compañías de servicio móvil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61567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Iusacell / Unefon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Telcel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Movistar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Nextel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868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r>
                        <a:rPr lang="es-MX" sz="1600" dirty="0" smtClean="0">
                          <a:effectLst/>
                        </a:rPr>
                        <a:t>D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F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O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Atención a clientes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868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Costo del servicio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868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Cobertura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868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Servicio exclusivo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riángulo isósceles 3"/>
          <p:cNvSpPr/>
          <p:nvPr/>
        </p:nvSpPr>
        <p:spPr>
          <a:xfrm>
            <a:off x="6323013" y="3235930"/>
            <a:ext cx="371475" cy="28575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5" name="Elipse 4"/>
          <p:cNvSpPr/>
          <p:nvPr/>
        </p:nvSpPr>
        <p:spPr>
          <a:xfrm>
            <a:off x="4960043" y="3235930"/>
            <a:ext cx="352425" cy="2762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6" name="Elipse 5"/>
          <p:cNvSpPr/>
          <p:nvPr/>
        </p:nvSpPr>
        <p:spPr>
          <a:xfrm>
            <a:off x="7746710" y="3249994"/>
            <a:ext cx="352425" cy="2762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9151357" y="3254533"/>
            <a:ext cx="333375" cy="2857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8" name="Triángulo isósceles 7"/>
          <p:cNvSpPr/>
          <p:nvPr/>
        </p:nvSpPr>
        <p:spPr>
          <a:xfrm>
            <a:off x="4836217" y="4065328"/>
            <a:ext cx="371475" cy="28575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9" name="Elipse 8"/>
          <p:cNvSpPr/>
          <p:nvPr/>
        </p:nvSpPr>
        <p:spPr>
          <a:xfrm>
            <a:off x="6293587" y="4156451"/>
            <a:ext cx="352425" cy="2762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0" name="Triángulo isósceles 9"/>
          <p:cNvSpPr/>
          <p:nvPr/>
        </p:nvSpPr>
        <p:spPr>
          <a:xfrm>
            <a:off x="7742485" y="4105458"/>
            <a:ext cx="371475" cy="28575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1" name="Elipse 10"/>
          <p:cNvSpPr/>
          <p:nvPr/>
        </p:nvSpPr>
        <p:spPr>
          <a:xfrm>
            <a:off x="9122781" y="4112868"/>
            <a:ext cx="352425" cy="2762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2" name="Triángulo isósceles 11"/>
          <p:cNvSpPr/>
          <p:nvPr/>
        </p:nvSpPr>
        <p:spPr>
          <a:xfrm>
            <a:off x="4817391" y="4926140"/>
            <a:ext cx="371475" cy="28575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3" name="Terminador 12"/>
          <p:cNvSpPr/>
          <p:nvPr/>
        </p:nvSpPr>
        <p:spPr>
          <a:xfrm>
            <a:off x="4836217" y="5884591"/>
            <a:ext cx="600075" cy="104775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4" name="Terminador 13"/>
          <p:cNvSpPr/>
          <p:nvPr/>
        </p:nvSpPr>
        <p:spPr>
          <a:xfrm>
            <a:off x="6208712" y="5898342"/>
            <a:ext cx="600075" cy="104775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5" name="Terminador 14"/>
          <p:cNvSpPr/>
          <p:nvPr/>
        </p:nvSpPr>
        <p:spPr>
          <a:xfrm>
            <a:off x="7732155" y="5898341"/>
            <a:ext cx="600075" cy="104775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6303113" y="4977821"/>
            <a:ext cx="333375" cy="2857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7" name="Elipse 16"/>
          <p:cNvSpPr/>
          <p:nvPr/>
        </p:nvSpPr>
        <p:spPr>
          <a:xfrm>
            <a:off x="7746710" y="4990154"/>
            <a:ext cx="352425" cy="2762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8" name="Rectángulo 17"/>
          <p:cNvSpPr/>
          <p:nvPr/>
        </p:nvSpPr>
        <p:spPr>
          <a:xfrm>
            <a:off x="9141831" y="4957979"/>
            <a:ext cx="333375" cy="2857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9" name="Elipse 18"/>
          <p:cNvSpPr/>
          <p:nvPr/>
        </p:nvSpPr>
        <p:spPr>
          <a:xfrm>
            <a:off x="9141831" y="5812615"/>
            <a:ext cx="352425" cy="2762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99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5798" y="1441145"/>
            <a:ext cx="10131427" cy="1468800"/>
          </a:xfrm>
        </p:spPr>
        <p:txBody>
          <a:bodyPr/>
          <a:lstStyle/>
          <a:p>
            <a:r>
              <a:rPr lang="es-MX" dirty="0" smtClean="0"/>
              <a:t>Conclusión: </a:t>
            </a:r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685798" y="3476615"/>
            <a:ext cx="10789277" cy="1520388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Las evaluaciones se basan en los datos de todas las compañías para la mejora de servicio móvil, proporcionando información para que el cliente elija la compañía que mejor se adecue a sus necesidades.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89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57</TotalTime>
  <Words>160</Words>
  <Application>Microsoft Office PowerPoint</Application>
  <PresentationFormat>Personalizado</PresentationFormat>
  <Paragraphs>50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Celestial</vt:lpstr>
      <vt:lpstr>Diagrama Matricial </vt:lpstr>
      <vt:lpstr>El modelo que elegimos para este diagrama es en “l”, ya que decidimos presentar diferentes factores que se pueden dar en la compra y contratación de un servicio de telefonía móvil. En este caso tomamos las 4 distintas compañías que hay en el país y comparando sus mayores defectos.</vt:lpstr>
      <vt:lpstr>Presentación de PowerPoint</vt:lpstr>
      <vt:lpstr>Para hacer el diagrama matricial tomamos en cuenta la siguiente escala:</vt:lpstr>
      <vt:lpstr>Quedando lo siguiente:</vt:lpstr>
      <vt:lpstr>Conclusión: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Matricial</dc:title>
  <dc:creator>Dafne</dc:creator>
  <cp:lastModifiedBy>princess</cp:lastModifiedBy>
  <cp:revision>7</cp:revision>
  <dcterms:created xsi:type="dcterms:W3CDTF">2014-04-08T17:18:38Z</dcterms:created>
  <dcterms:modified xsi:type="dcterms:W3CDTF">2014-06-04T03:27:51Z</dcterms:modified>
</cp:coreProperties>
</file>